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Assistant" pitchFamily="2" charset="-79"/>
      <p:regular r:id="rId19"/>
      <p:bold r:id="rId20"/>
    </p:embeddedFont>
    <p:embeddedFont>
      <p:font typeface="Roboto Condensed" panose="02000000000000000000" pitchFamily="2" charset="0"/>
      <p:regular r:id="rId21"/>
      <p:bold r:id="rId22"/>
      <p:italic r:id="rId23"/>
      <p:boldItalic r:id="rId24"/>
    </p:embeddedFont>
    <p:embeddedFont>
      <p:font typeface="Roboto Condensed Light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/>
    <p:restoredTop sz="94677"/>
  </p:normalViewPr>
  <p:slideViewPr>
    <p:cSldViewPr snapToGrid="0">
      <p:cViewPr varScale="1">
        <p:scale>
          <a:sx n="117" d="100"/>
          <a:sy n="117" d="100"/>
        </p:scale>
        <p:origin x="168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5570079f3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g5570079f3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570079f3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570079f3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570079f3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570079f3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570079f31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570079f31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570079f31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570079f31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570079f31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570079f31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570079f31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570079f31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570079f31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570079f31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5570079f3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Google Shape;26;g5570079f3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570079f3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570079f3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Needs a title?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570079f3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570079f3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570079f3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570079f3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570079f31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570079f31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570079f3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570079f3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570079f31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570079f31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570079f31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570079f31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5350" y="5860225"/>
            <a:ext cx="1216950" cy="4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000" y="5626347"/>
            <a:ext cx="1634666" cy="9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8058" y="5626347"/>
            <a:ext cx="1634666" cy="9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/>
          </a:blip>
          <a:srcRect b="23265"/>
          <a:stretch/>
        </p:blipFill>
        <p:spPr>
          <a:xfrm>
            <a:off x="0" y="0"/>
            <a:ext cx="9144000" cy="526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4700" y="4071633"/>
            <a:ext cx="8520600" cy="105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  <a:highlight>
                  <a:srgbClr val="434343"/>
                </a:highlight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94708" y="1334729"/>
            <a:ext cx="8520600" cy="273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  <a:highlight>
                  <a:srgbClr val="434343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slide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●"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○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■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●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■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●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ssistant"/>
              <a:buChar char="■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kvo.carto.com/builder/d52957c3-0605-42e1-90da-db6670b88acd/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2965664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21200173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0050" y="3042229"/>
            <a:ext cx="2083901" cy="7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900" y="374700"/>
            <a:ext cx="7980451" cy="63309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552638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5"/>
          <p:cNvPicPr preferRelativeResize="0"/>
          <p:nvPr/>
        </p:nvPicPr>
        <p:blipFill rotWithShape="1">
          <a:blip r:embed="rId3">
            <a:alphaModFix/>
          </a:blip>
          <a:srcRect t="10881"/>
          <a:stretch/>
        </p:blipFill>
        <p:spPr>
          <a:xfrm>
            <a:off x="248000" y="582275"/>
            <a:ext cx="3472150" cy="15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4">
            <a:alphaModFix/>
          </a:blip>
          <a:srcRect t="24766"/>
          <a:stretch/>
        </p:blipFill>
        <p:spPr>
          <a:xfrm>
            <a:off x="3855300" y="345050"/>
            <a:ext cx="3558825" cy="148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 rotWithShape="1">
          <a:blip r:embed="rId5">
            <a:alphaModFix/>
          </a:blip>
          <a:srcRect t="21488" r="38275"/>
          <a:stretch/>
        </p:blipFill>
        <p:spPr>
          <a:xfrm>
            <a:off x="5478688" y="3614250"/>
            <a:ext cx="2614900" cy="17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1412" y="1929838"/>
            <a:ext cx="2963901" cy="185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 rotWithShape="1">
          <a:blip r:embed="rId7">
            <a:alphaModFix/>
          </a:blip>
          <a:srcRect t="13711"/>
          <a:stretch/>
        </p:blipFill>
        <p:spPr>
          <a:xfrm>
            <a:off x="6942475" y="213500"/>
            <a:ext cx="3086050" cy="148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91400" y="5195763"/>
            <a:ext cx="2271681" cy="12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 rotWithShape="1">
          <a:blip r:embed="rId9">
            <a:alphaModFix/>
          </a:blip>
          <a:srcRect t="10209"/>
          <a:stretch/>
        </p:blipFill>
        <p:spPr>
          <a:xfrm>
            <a:off x="248000" y="2697500"/>
            <a:ext cx="3873676" cy="166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 rotWithShape="1">
          <a:blip r:embed="rId10">
            <a:alphaModFix/>
          </a:blip>
          <a:srcRect b="56510"/>
          <a:stretch/>
        </p:blipFill>
        <p:spPr>
          <a:xfrm>
            <a:off x="248000" y="5225513"/>
            <a:ext cx="4324000" cy="1175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66881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68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/>
        </p:nvSpPr>
        <p:spPr>
          <a:xfrm>
            <a:off x="237225" y="5995350"/>
            <a:ext cx="62109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4"/>
              </a:rPr>
              <a:t>https://akvo.carto.com/builder/d52957c3-0605-42e1-90da-db6670b88acd/embed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8563"/>
            <a:ext cx="8839201" cy="5780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0050" y="3042229"/>
            <a:ext cx="2083901" cy="7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3">
            <a:alphaModFix amt="70000"/>
          </a:blip>
          <a:srcRect l="10896" r="10708"/>
          <a:stretch/>
        </p:blipFill>
        <p:spPr>
          <a:xfrm>
            <a:off x="4838" y="1375829"/>
            <a:ext cx="9143999" cy="506038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/>
        </p:nvSpPr>
        <p:spPr>
          <a:xfrm>
            <a:off x="871550" y="3270250"/>
            <a:ext cx="14193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404898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Washington DC</a:t>
            </a:r>
            <a:r>
              <a:rPr lang="en-GB">
                <a:solidFill>
                  <a:srgbClr val="FFFFFF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>
              <a:solidFill>
                <a:srgbClr val="FFFFFF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" name="Google Shape;30;p5"/>
          <p:cNvSpPr txBox="1"/>
          <p:nvPr/>
        </p:nvSpPr>
        <p:spPr>
          <a:xfrm>
            <a:off x="3051950" y="2928425"/>
            <a:ext cx="12585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04898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Amsterdam</a:t>
            </a:r>
            <a:r>
              <a:rPr lang="en-GB">
                <a:solidFill>
                  <a:srgbClr val="FFFFFF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4215988" y="4076300"/>
            <a:ext cx="12585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04898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Ouagadougou</a:t>
            </a:r>
            <a:r>
              <a:rPr lang="en-GB">
                <a:solidFill>
                  <a:srgbClr val="FFFFFF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3040875" y="4076300"/>
            <a:ext cx="10002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04898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Bamako</a:t>
            </a:r>
            <a:r>
              <a:rPr lang="en-GB">
                <a:solidFill>
                  <a:srgbClr val="FFFFFF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5187400" y="4585113"/>
            <a:ext cx="981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04898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Nairobi</a:t>
            </a:r>
            <a:r>
              <a:rPr lang="en-GB">
                <a:solidFill>
                  <a:srgbClr val="FFFFFF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.                   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" name="Google Shape;34;p5"/>
          <p:cNvSpPr txBox="1"/>
          <p:nvPr/>
        </p:nvSpPr>
        <p:spPr>
          <a:xfrm>
            <a:off x="4617813" y="2658650"/>
            <a:ext cx="10689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04898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Stockholm</a:t>
            </a:r>
            <a:r>
              <a:rPr lang="en-GB">
                <a:solidFill>
                  <a:srgbClr val="FFFFFF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" name="Google Shape;35;p5"/>
          <p:cNvSpPr txBox="1"/>
          <p:nvPr/>
        </p:nvSpPr>
        <p:spPr>
          <a:xfrm>
            <a:off x="5474500" y="3567475"/>
            <a:ext cx="6939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04898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Delhi</a:t>
            </a:r>
            <a:r>
              <a:rPr lang="en-GB">
                <a:solidFill>
                  <a:srgbClr val="FFFFFF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6447600" y="3516825"/>
            <a:ext cx="12336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04898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Kathmandu</a:t>
            </a:r>
            <a:r>
              <a:rPr lang="en-GB">
                <a:solidFill>
                  <a:srgbClr val="FFFFFF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" name="Google Shape;37;p5"/>
          <p:cNvSpPr txBox="1"/>
          <p:nvPr/>
        </p:nvSpPr>
        <p:spPr>
          <a:xfrm>
            <a:off x="7303050" y="4585125"/>
            <a:ext cx="9456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04898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Denpasar</a:t>
            </a:r>
            <a:r>
              <a:rPr lang="en-GB">
                <a:solidFill>
                  <a:srgbClr val="FFFFFF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2359800" y="4283000"/>
            <a:ext cx="7824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404898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Bogotá</a:t>
            </a:r>
            <a:r>
              <a:rPr lang="en-GB">
                <a:solidFill>
                  <a:srgbClr val="FFFFFF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4058300" y="4508275"/>
            <a:ext cx="8886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04898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Kampala</a:t>
            </a:r>
            <a:r>
              <a:rPr lang="en-GB">
                <a:solidFill>
                  <a:srgbClr val="FFFFFF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" name="Google Shape;40;p5"/>
          <p:cNvSpPr txBox="1"/>
          <p:nvPr/>
        </p:nvSpPr>
        <p:spPr>
          <a:xfrm>
            <a:off x="7303050" y="5241925"/>
            <a:ext cx="8886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04898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Perth</a:t>
            </a:r>
            <a:r>
              <a:rPr lang="en-GB">
                <a:solidFill>
                  <a:srgbClr val="FFFFFF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9875" y="4153147"/>
            <a:ext cx="176425" cy="23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3563" y="4153147"/>
            <a:ext cx="176425" cy="23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7625" y="4585122"/>
            <a:ext cx="176425" cy="23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050" y="4661985"/>
            <a:ext cx="176425" cy="23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2325" y="4661985"/>
            <a:ext cx="176425" cy="23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2325" y="5318772"/>
            <a:ext cx="176425" cy="23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0925" y="2735497"/>
            <a:ext cx="176425" cy="23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0950" y="3005272"/>
            <a:ext cx="176425" cy="23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0575" y="4359847"/>
            <a:ext cx="176425" cy="23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725" y="3347097"/>
            <a:ext cx="176425" cy="23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0700" y="3603472"/>
            <a:ext cx="176425" cy="23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7600" y="3644322"/>
            <a:ext cx="176425" cy="2348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 txBox="1"/>
          <p:nvPr/>
        </p:nvSpPr>
        <p:spPr>
          <a:xfrm>
            <a:off x="479850" y="407025"/>
            <a:ext cx="26019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048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Locations</a:t>
            </a:r>
            <a:endParaRPr sz="2400">
              <a:solidFill>
                <a:srgbClr val="404898"/>
              </a:solidFill>
              <a:highlight>
                <a:srgbClr val="404898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A5547"/>
              </a:solidFill>
              <a:highlight>
                <a:srgbClr val="EA5547"/>
              </a:highlight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568900" y="1001325"/>
            <a:ext cx="2047500" cy="85200"/>
          </a:xfrm>
          <a:prstGeom prst="rect">
            <a:avLst/>
          </a:prstGeom>
          <a:solidFill>
            <a:srgbClr val="4048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2500" y="518925"/>
            <a:ext cx="13716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838" y="465000"/>
            <a:ext cx="1696825" cy="80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39084">
            <a:off x="3214262" y="2066738"/>
            <a:ext cx="2715475" cy="2715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6"/>
          <p:cNvCxnSpPr/>
          <p:nvPr/>
        </p:nvCxnSpPr>
        <p:spPr>
          <a:xfrm rot="10800000">
            <a:off x="4550440" y="599822"/>
            <a:ext cx="0" cy="14466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6"/>
          <p:cNvCxnSpPr/>
          <p:nvPr/>
        </p:nvCxnSpPr>
        <p:spPr>
          <a:xfrm rot="10800000">
            <a:off x="4550150" y="4761525"/>
            <a:ext cx="0" cy="13347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6"/>
          <p:cNvCxnSpPr/>
          <p:nvPr/>
        </p:nvCxnSpPr>
        <p:spPr>
          <a:xfrm>
            <a:off x="5918677" y="3424622"/>
            <a:ext cx="14418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6"/>
          <p:cNvCxnSpPr/>
          <p:nvPr/>
        </p:nvCxnSpPr>
        <p:spPr>
          <a:xfrm>
            <a:off x="1783225" y="3424325"/>
            <a:ext cx="14199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6"/>
          <p:cNvSpPr txBox="1"/>
          <p:nvPr/>
        </p:nvSpPr>
        <p:spPr>
          <a:xfrm>
            <a:off x="4867750" y="497625"/>
            <a:ext cx="11874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4048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</a:t>
            </a:r>
            <a:endParaRPr sz="2400" b="1">
              <a:solidFill>
                <a:srgbClr val="4048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" name="Google Shape;67;p6"/>
          <p:cNvSpPr txBox="1"/>
          <p:nvPr/>
        </p:nvSpPr>
        <p:spPr>
          <a:xfrm>
            <a:off x="5983600" y="3758475"/>
            <a:ext cx="11874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4048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Capture</a:t>
            </a:r>
            <a:endParaRPr sz="2400" b="1">
              <a:solidFill>
                <a:srgbClr val="4048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" name="Google Shape;68;p6"/>
          <p:cNvSpPr txBox="1"/>
          <p:nvPr/>
        </p:nvSpPr>
        <p:spPr>
          <a:xfrm>
            <a:off x="2475000" y="5697375"/>
            <a:ext cx="19446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4048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Understand</a:t>
            </a:r>
            <a:endParaRPr sz="2400" b="1">
              <a:solidFill>
                <a:srgbClr val="4048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9" name="Google Shape;69;p6"/>
          <p:cNvSpPr txBox="1"/>
          <p:nvPr/>
        </p:nvSpPr>
        <p:spPr>
          <a:xfrm>
            <a:off x="2080275" y="2877075"/>
            <a:ext cx="11874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4048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</a:t>
            </a:r>
            <a:endParaRPr sz="2400" b="1">
              <a:solidFill>
                <a:srgbClr val="4048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0" name="Google Shape;70;p6"/>
          <p:cNvSpPr txBox="1"/>
          <p:nvPr/>
        </p:nvSpPr>
        <p:spPr>
          <a:xfrm>
            <a:off x="4867750" y="979800"/>
            <a:ext cx="34191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Gain clarity on the context of your programme, the problem you are trying to solve, the data you need, and the roles and responsibilities of each partner.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1" name="Google Shape;71;p6"/>
          <p:cNvSpPr txBox="1"/>
          <p:nvPr/>
        </p:nvSpPr>
        <p:spPr>
          <a:xfrm>
            <a:off x="5978950" y="4265425"/>
            <a:ext cx="25665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ssistant"/>
                <a:ea typeface="Assistant"/>
                <a:cs typeface="Assistant"/>
                <a:sym typeface="Assistant"/>
              </a:rPr>
              <a:t>Capture reliable and high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ssistant"/>
                <a:ea typeface="Assistant"/>
                <a:cs typeface="Assistant"/>
                <a:sym typeface="Assistant"/>
              </a:rPr>
              <a:t>quality data from the start. Monitor your data collection to ensure accuracy and track progress.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2" name="Google Shape;72;p6"/>
          <p:cNvSpPr txBox="1"/>
          <p:nvPr/>
        </p:nvSpPr>
        <p:spPr>
          <a:xfrm>
            <a:off x="1066563" y="4697475"/>
            <a:ext cx="3367200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Extract the insights that matter. Clean, analyse and visualise your data and turn it into valuable information and knowledge.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3" name="Google Shape;73;p6"/>
          <p:cNvSpPr txBox="1"/>
          <p:nvPr/>
        </p:nvSpPr>
        <p:spPr>
          <a:xfrm>
            <a:off x="801575" y="1103625"/>
            <a:ext cx="2466000" cy="1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Share insights with the relevant people, generate dialogue, encourage decision making and continuously improve your work.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74" name="Google Shape;74;p6"/>
          <p:cNvPicPr preferRelativeResize="0"/>
          <p:nvPr/>
        </p:nvPicPr>
        <p:blipFill rotWithShape="1">
          <a:blip r:embed="rId4">
            <a:alphaModFix/>
          </a:blip>
          <a:srcRect l="18031" r="15822"/>
          <a:stretch/>
        </p:blipFill>
        <p:spPr>
          <a:xfrm>
            <a:off x="5897450" y="2167401"/>
            <a:ext cx="1091400" cy="109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5" name="Google Shape;75;p6"/>
          <p:cNvPicPr preferRelativeResize="0"/>
          <p:nvPr/>
        </p:nvPicPr>
        <p:blipFill rotWithShape="1">
          <a:blip r:embed="rId5">
            <a:alphaModFix/>
          </a:blip>
          <a:srcRect l="33404"/>
          <a:stretch/>
        </p:blipFill>
        <p:spPr>
          <a:xfrm>
            <a:off x="4729856" y="4691301"/>
            <a:ext cx="1091400" cy="109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6" name="Google Shape;76;p6"/>
          <p:cNvPicPr preferRelativeResize="0"/>
          <p:nvPr/>
        </p:nvPicPr>
        <p:blipFill rotWithShape="1">
          <a:blip r:embed="rId6">
            <a:alphaModFix/>
          </a:blip>
          <a:srcRect t="24305"/>
          <a:stretch/>
        </p:blipFill>
        <p:spPr>
          <a:xfrm>
            <a:off x="2156788" y="3606079"/>
            <a:ext cx="1091400" cy="109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7" name="Google Shape;77;p6"/>
          <p:cNvPicPr preferRelativeResize="0"/>
          <p:nvPr/>
        </p:nvPicPr>
        <p:blipFill rotWithShape="1">
          <a:blip r:embed="rId7">
            <a:alphaModFix/>
          </a:blip>
          <a:srcRect r="31759"/>
          <a:stretch/>
        </p:blipFill>
        <p:spPr>
          <a:xfrm>
            <a:off x="3328207" y="1001176"/>
            <a:ext cx="1091400" cy="1091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8" name="Google Shape;78;p6"/>
          <p:cNvSpPr txBox="1"/>
          <p:nvPr/>
        </p:nvSpPr>
        <p:spPr>
          <a:xfrm>
            <a:off x="479850" y="407025"/>
            <a:ext cx="3289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048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data journey</a:t>
            </a:r>
            <a:endParaRPr sz="2400">
              <a:solidFill>
                <a:srgbClr val="404898"/>
              </a:solidFill>
              <a:highlight>
                <a:srgbClr val="404898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A5547"/>
              </a:solidFill>
              <a:highlight>
                <a:srgbClr val="EA5547"/>
              </a:highlight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568900" y="1001325"/>
            <a:ext cx="2047500" cy="85200"/>
          </a:xfrm>
          <a:prstGeom prst="rect">
            <a:avLst/>
          </a:prstGeom>
          <a:solidFill>
            <a:srgbClr val="4048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37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/>
          <p:nvPr/>
        </p:nvSpPr>
        <p:spPr>
          <a:xfrm>
            <a:off x="479850" y="407025"/>
            <a:ext cx="4334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048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Akvo Flow and Lumen</a:t>
            </a:r>
            <a:endParaRPr sz="2400">
              <a:solidFill>
                <a:srgbClr val="404898"/>
              </a:solidFill>
              <a:highlight>
                <a:srgbClr val="404898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A5547"/>
              </a:solidFill>
              <a:highlight>
                <a:srgbClr val="EA5547"/>
              </a:highlight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0" name="Google Shape;90;p8"/>
          <p:cNvSpPr/>
          <p:nvPr/>
        </p:nvSpPr>
        <p:spPr>
          <a:xfrm>
            <a:off x="568900" y="1001325"/>
            <a:ext cx="2047500" cy="85200"/>
          </a:xfrm>
          <a:prstGeom prst="rect">
            <a:avLst/>
          </a:prstGeom>
          <a:solidFill>
            <a:srgbClr val="4048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 txBox="1"/>
          <p:nvPr/>
        </p:nvSpPr>
        <p:spPr>
          <a:xfrm>
            <a:off x="568900" y="1480600"/>
            <a:ext cx="56592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Akvo Flow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https://vimeo.com/129656646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Akvo Lumen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https://vimeo.com/212001735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9"/>
          <p:cNvPicPr preferRelativeResize="0"/>
          <p:nvPr/>
        </p:nvPicPr>
        <p:blipFill rotWithShape="1">
          <a:blip r:embed="rId3">
            <a:alphaModFix/>
          </a:blip>
          <a:srcRect t="445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9"/>
          <p:cNvSpPr txBox="1"/>
          <p:nvPr/>
        </p:nvSpPr>
        <p:spPr>
          <a:xfrm>
            <a:off x="479850" y="407025"/>
            <a:ext cx="4334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048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Data collection and use</a:t>
            </a:r>
            <a:endParaRPr sz="2400">
              <a:solidFill>
                <a:srgbClr val="404898"/>
              </a:solidFill>
              <a:highlight>
                <a:srgbClr val="404898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A5547"/>
              </a:solidFill>
              <a:highlight>
                <a:srgbClr val="EA5547"/>
              </a:highlight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8" name="Google Shape;98;p9"/>
          <p:cNvSpPr/>
          <p:nvPr/>
        </p:nvSpPr>
        <p:spPr>
          <a:xfrm>
            <a:off x="568900" y="1001325"/>
            <a:ext cx="2047500" cy="85200"/>
          </a:xfrm>
          <a:prstGeom prst="rect">
            <a:avLst/>
          </a:prstGeom>
          <a:solidFill>
            <a:srgbClr val="4048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623" y="2981173"/>
            <a:ext cx="788575" cy="83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9"/>
          <p:cNvSpPr txBox="1"/>
          <p:nvPr/>
        </p:nvSpPr>
        <p:spPr>
          <a:xfrm>
            <a:off x="568900" y="3869525"/>
            <a:ext cx="4334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4048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Collect data</a:t>
            </a:r>
            <a:endParaRPr sz="1800" b="1">
              <a:solidFill>
                <a:srgbClr val="404898"/>
              </a:solidFill>
              <a:highlight>
                <a:srgbClr val="404898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A5547"/>
              </a:solidFill>
              <a:highlight>
                <a:srgbClr val="EA5547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01" name="Google Shape;101;p9"/>
          <p:cNvCxnSpPr/>
          <p:nvPr/>
        </p:nvCxnSpPr>
        <p:spPr>
          <a:xfrm>
            <a:off x="2087700" y="3486850"/>
            <a:ext cx="5466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2" name="Google Shape;10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4800" y="2981175"/>
            <a:ext cx="1121975" cy="10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9"/>
          <p:cNvSpPr txBox="1"/>
          <p:nvPr/>
        </p:nvSpPr>
        <p:spPr>
          <a:xfrm>
            <a:off x="3163025" y="3869525"/>
            <a:ext cx="4334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4048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Analyse &amp; </a:t>
            </a:r>
            <a:endParaRPr sz="1800" b="1">
              <a:solidFill>
                <a:srgbClr val="4048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4048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visualise</a:t>
            </a:r>
            <a:endParaRPr sz="1800" b="1">
              <a:solidFill>
                <a:srgbClr val="404898"/>
              </a:solidFill>
              <a:highlight>
                <a:srgbClr val="404898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A5547"/>
              </a:solidFill>
              <a:highlight>
                <a:srgbClr val="EA5547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4" name="Google Shape;104;p9"/>
          <p:cNvSpPr txBox="1"/>
          <p:nvPr/>
        </p:nvSpPr>
        <p:spPr>
          <a:xfrm>
            <a:off x="5616125" y="3031325"/>
            <a:ext cx="4334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4048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Use (in group)</a:t>
            </a:r>
            <a:endParaRPr sz="1800" b="1">
              <a:solidFill>
                <a:srgbClr val="4048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048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048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048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048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4048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Use (for target audience)</a:t>
            </a:r>
            <a:endParaRPr sz="1800" b="1">
              <a:solidFill>
                <a:srgbClr val="4048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A5547"/>
              </a:solidFill>
              <a:highlight>
                <a:srgbClr val="EA5547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05" name="Google Shape;105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4998" y="2197250"/>
            <a:ext cx="941700" cy="9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4998" y="3742425"/>
            <a:ext cx="941700" cy="90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9"/>
          <p:cNvCxnSpPr/>
          <p:nvPr/>
        </p:nvCxnSpPr>
        <p:spPr>
          <a:xfrm rot="10800000" flipH="1">
            <a:off x="4697588" y="2798700"/>
            <a:ext cx="635400" cy="681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9"/>
          <p:cNvCxnSpPr>
            <a:endCxn id="103" idx="2"/>
          </p:cNvCxnSpPr>
          <p:nvPr/>
        </p:nvCxnSpPr>
        <p:spPr>
          <a:xfrm>
            <a:off x="4679825" y="3853325"/>
            <a:ext cx="650400" cy="6105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56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513" y="1790700"/>
            <a:ext cx="1704975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3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kvo 2019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Macintosh PowerPoint</Application>
  <PresentationFormat>On-screen Show (4:3)</PresentationFormat>
  <Paragraphs>39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Assistant</vt:lpstr>
      <vt:lpstr>Roboto Condensed</vt:lpstr>
      <vt:lpstr>Arial</vt:lpstr>
      <vt:lpstr>Roboto Condensed Light</vt:lpstr>
      <vt:lpstr>Akvo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 s</cp:lastModifiedBy>
  <cp:revision>1</cp:revision>
  <dcterms:modified xsi:type="dcterms:W3CDTF">2019-04-10T16:18:30Z</dcterms:modified>
</cp:coreProperties>
</file>